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356" y="8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4.pn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43.png"/><Relationship Id="rId2" Type="http://schemas.openxmlformats.org/officeDocument/2006/relationships/image" Target="../media/image40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2.png"/><Relationship Id="rId5" Type="http://schemas.openxmlformats.org/officeDocument/2006/relationships/image" Target="../media/image7.png"/><Relationship Id="rId15" Type="http://schemas.openxmlformats.org/officeDocument/2006/relationships/image" Target="../media/image118.png"/><Relationship Id="rId10" Type="http://schemas.openxmlformats.org/officeDocument/2006/relationships/image" Target="../media/image41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1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26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25.png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28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4" Type="http://schemas.openxmlformats.org/officeDocument/2006/relationships/image" Target="../media/image27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26.png"/><Relationship Id="rId7" Type="http://schemas.openxmlformats.org/officeDocument/2006/relationships/image" Target="../media/image1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28.png"/><Relationship Id="rId10" Type="http://schemas.openxmlformats.org/officeDocument/2006/relationships/image" Target="../media/image144.gif"/><Relationship Id="rId4" Type="http://schemas.openxmlformats.org/officeDocument/2006/relationships/image" Target="../media/image27.png"/><Relationship Id="rId9" Type="http://schemas.openxmlformats.org/officeDocument/2006/relationships/image" Target="../media/image143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26.png"/><Relationship Id="rId7" Type="http://schemas.openxmlformats.org/officeDocument/2006/relationships/image" Target="../media/image1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28.png"/><Relationship Id="rId10" Type="http://schemas.openxmlformats.org/officeDocument/2006/relationships/image" Target="../media/image149.gif"/><Relationship Id="rId4" Type="http://schemas.openxmlformats.org/officeDocument/2006/relationships/image" Target="../media/image27.png"/><Relationship Id="rId9" Type="http://schemas.openxmlformats.org/officeDocument/2006/relationships/image" Target="../media/image148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31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40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12.png"/><Relationship Id="rId15" Type="http://schemas.openxmlformats.org/officeDocument/2006/relationships/image" Target="../media/image150.png"/><Relationship Id="rId10" Type="http://schemas.openxmlformats.org/officeDocument/2006/relationships/image" Target="../media/image84.png"/><Relationship Id="rId4" Type="http://schemas.openxmlformats.org/officeDocument/2006/relationships/image" Target="../media/image10.png"/><Relationship Id="rId9" Type="http://schemas.openxmlformats.org/officeDocument/2006/relationships/image" Target="../media/image83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26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image" Target="../media/image25.png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9.pn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9.png"/><Relationship Id="rId17" Type="http://schemas.openxmlformats.org/officeDocument/2006/relationships/image" Target="../media/image38.png"/><Relationship Id="rId2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8.png"/><Relationship Id="rId5" Type="http://schemas.openxmlformats.org/officeDocument/2006/relationships/image" Target="../media/image7.png"/><Relationship Id="rId15" Type="http://schemas.openxmlformats.org/officeDocument/2006/relationships/image" Target="../media/image36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4.pn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43.png"/><Relationship Id="rId2" Type="http://schemas.openxmlformats.org/officeDocument/2006/relationships/image" Target="../media/image40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2.png"/><Relationship Id="rId5" Type="http://schemas.openxmlformats.org/officeDocument/2006/relationships/image" Target="../media/image7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26.png"/><Relationship Id="rId21" Type="http://schemas.openxmlformats.org/officeDocument/2006/relationships/image" Target="../media/image65.png"/><Relationship Id="rId34" Type="http://schemas.openxmlformats.org/officeDocument/2006/relationships/image" Target="../media/image7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33" Type="http://schemas.openxmlformats.org/officeDocument/2006/relationships/image" Target="../media/image77.png"/><Relationship Id="rId2" Type="http://schemas.openxmlformats.org/officeDocument/2006/relationships/image" Target="../media/image25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35" Type="http://schemas.openxmlformats.org/officeDocument/2006/relationships/image" Target="../media/image79.png"/><Relationship Id="rId8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31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40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12.png"/><Relationship Id="rId15" Type="http://schemas.openxmlformats.org/officeDocument/2006/relationships/image" Target="../media/image88.png"/><Relationship Id="rId10" Type="http://schemas.openxmlformats.org/officeDocument/2006/relationships/image" Target="../media/image84.png"/><Relationship Id="rId4" Type="http://schemas.openxmlformats.org/officeDocument/2006/relationships/image" Target="../media/image10.png"/><Relationship Id="rId9" Type="http://schemas.openxmlformats.org/officeDocument/2006/relationships/image" Target="../media/image83.pn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6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28.png"/><Relationship Id="rId10" Type="http://schemas.openxmlformats.org/officeDocument/2006/relationships/image" Target="../media/image94.png"/><Relationship Id="rId4" Type="http://schemas.openxmlformats.org/officeDocument/2006/relationships/image" Target="../media/image27.png"/><Relationship Id="rId9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6.png"/><Relationship Id="rId7" Type="http://schemas.openxmlformats.org/officeDocument/2006/relationships/image" Target="../media/image9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1.png"/><Relationship Id="rId5" Type="http://schemas.openxmlformats.org/officeDocument/2006/relationships/image" Target="../media/image28.png"/><Relationship Id="rId10" Type="http://schemas.openxmlformats.org/officeDocument/2006/relationships/image" Target="../media/image100.png"/><Relationship Id="rId4" Type="http://schemas.openxmlformats.org/officeDocument/2006/relationships/image" Target="../media/image27.png"/><Relationship Id="rId9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5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28.png"/><Relationship Id="rId2" Type="http://schemas.openxmlformats.org/officeDocument/2006/relationships/image" Target="../media/image25.png"/><Relationship Id="rId16" Type="http://schemas.openxmlformats.org/officeDocument/2006/relationships/image" Target="../media/image27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116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7308" y="-164274"/>
            <a:ext cx="18840330" cy="10652358"/>
            <a:chOff x="-277308" y="-164274"/>
            <a:chExt cx="18840330" cy="10652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277308" y="-164274"/>
              <a:ext cx="18840330" cy="106523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70051" y="3566957"/>
            <a:ext cx="23401308" cy="9062400"/>
            <a:chOff x="0" y="4095516"/>
            <a:chExt cx="23401308" cy="90624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6790988"/>
              <a:ext cx="11904762" cy="4250000"/>
              <a:chOff x="0" y="6790988"/>
              <a:chExt cx="11904762" cy="425000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6144010" y="4601700"/>
                <a:ext cx="23809524" cy="8500000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6790988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201308" y="4095516"/>
              <a:ext cx="19200000" cy="9062400"/>
              <a:chOff x="4201308" y="4095516"/>
              <a:chExt cx="19200000" cy="906240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01308" y="4095516"/>
                <a:ext cx="19200000" cy="9062400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16152" y="6551372"/>
                <a:ext cx="9600000" cy="453120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475173" y="1605768"/>
            <a:ext cx="1101230" cy="1314105"/>
            <a:chOff x="3475173" y="1605768"/>
            <a:chExt cx="1101230" cy="13141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710268" y="5579850"/>
            <a:ext cx="1396134" cy="1148765"/>
            <a:chOff x="15710268" y="5579850"/>
            <a:chExt cx="1396134" cy="11487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81714" y="6040591"/>
              <a:ext cx="1377485" cy="227285"/>
              <a:chOff x="15581714" y="6040591"/>
              <a:chExt cx="1377485" cy="22728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5581714" y="604059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556967" y="5800760"/>
              <a:ext cx="634265" cy="22786"/>
              <a:chOff x="16556967" y="5800760"/>
              <a:chExt cx="634265" cy="2278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00000">
                <a:off x="16556967" y="5800760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224554" y="3406423"/>
            <a:ext cx="1233452" cy="1037356"/>
            <a:chOff x="16224554" y="3406423"/>
            <a:chExt cx="1233452" cy="10373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961855" y="3878202"/>
              <a:ext cx="572753" cy="20576"/>
              <a:chOff x="16961855" y="3878202"/>
              <a:chExt cx="572753" cy="2057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16961855" y="3878202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08467" y="3822479"/>
              <a:ext cx="1243894" cy="205243"/>
              <a:chOff x="16108467" y="3822479"/>
              <a:chExt cx="1243894" cy="20524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60000">
                <a:off x="16108467" y="3822479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768598" y="5153871"/>
            <a:ext cx="1011720" cy="1037356"/>
            <a:chOff x="1768598" y="5153871"/>
            <a:chExt cx="1011720" cy="10373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123308" y="5493419"/>
              <a:ext cx="572753" cy="20576"/>
              <a:chOff x="2123308" y="5493419"/>
              <a:chExt cx="572753" cy="2057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2123308" y="5493419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52511" y="5569927"/>
              <a:ext cx="1243894" cy="205243"/>
              <a:chOff x="1652511" y="5569927"/>
              <a:chExt cx="1243894" cy="20524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60000">
                <a:off x="1652511" y="5569927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210301" y="832428"/>
            <a:ext cx="1030543" cy="1321343"/>
            <a:chOff x="1210301" y="832428"/>
            <a:chExt cx="1030543" cy="132134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6290" y="230066"/>
              <a:ext cx="2061086" cy="2642685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0301" y="832428"/>
              <a:ext cx="1030543" cy="132134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20185" y="6636252"/>
            <a:ext cx="10028571" cy="292381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410714" y="1548266"/>
            <a:ext cx="8812196" cy="4985311"/>
            <a:chOff x="4410714" y="1548266"/>
            <a:chExt cx="8812196" cy="498531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32665" y="2850160"/>
              <a:ext cx="11380952" cy="4742857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71168" y="1881616"/>
              <a:ext cx="5923810" cy="2647619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6312133" y="5885663"/>
              <a:ext cx="5446966" cy="647914"/>
              <a:chOff x="6312133" y="5885663"/>
              <a:chExt cx="5446966" cy="647914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312133" y="5885663"/>
                <a:ext cx="5446966" cy="647914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95449" y="5961382"/>
              <a:ext cx="2666667" cy="495238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96371" y="5962926"/>
              <a:ext cx="2276190" cy="495238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8751984" y="1548266"/>
              <a:ext cx="567262" cy="484580"/>
              <a:chOff x="8751984" y="1548266"/>
              <a:chExt cx="567262" cy="48458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751984" y="1548266"/>
                <a:ext cx="567262" cy="484580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9398621" y="1548432"/>
              <a:ext cx="567262" cy="484249"/>
              <a:chOff x="9398621" y="1548432"/>
              <a:chExt cx="567262" cy="484249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398621" y="1548432"/>
                <a:ext cx="567262" cy="48424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8105348" y="1548266"/>
              <a:ext cx="567262" cy="484580"/>
              <a:chOff x="8105348" y="1548266"/>
              <a:chExt cx="567262" cy="484580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105348" y="1548266"/>
                <a:ext cx="567262" cy="48458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9142857" y="4199052"/>
              <a:ext cx="761404" cy="670515"/>
              <a:chOff x="9142857" y="4199052"/>
              <a:chExt cx="761404" cy="670515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761905" y="3964986"/>
                <a:ext cx="1522808" cy="1341030"/>
              </a:xfrm>
              <a:prstGeom prst="rect">
                <a:avLst/>
              </a:prstGeom>
            </p:spPr>
          </p:pic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142857" y="4199052"/>
                <a:ext cx="761404" cy="670515"/>
              </a:xfrm>
              <a:prstGeom prst="rect">
                <a:avLst/>
              </a:prstGeom>
            </p:spPr>
          </p:pic>
        </p:grpSp>
      </p:grpSp>
      <p:grpSp>
        <p:nvGrpSpPr>
          <p:cNvPr id="52" name="그룹 1005"/>
          <p:cNvGrpSpPr/>
          <p:nvPr/>
        </p:nvGrpSpPr>
        <p:grpSpPr>
          <a:xfrm>
            <a:off x="7650754" y="-1645054"/>
            <a:ext cx="1101230" cy="1314105"/>
            <a:chOff x="3475173" y="1605768"/>
            <a:chExt cx="1101230" cy="1314105"/>
          </a:xfrm>
        </p:grpSpPr>
        <p:grpSp>
          <p:nvGrpSpPr>
            <p:cNvPr id="55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62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57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6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63" name="그룹 1005"/>
          <p:cNvGrpSpPr/>
          <p:nvPr/>
        </p:nvGrpSpPr>
        <p:grpSpPr>
          <a:xfrm>
            <a:off x="13875855" y="-1457425"/>
            <a:ext cx="1101230" cy="1314105"/>
            <a:chOff x="3475173" y="1605768"/>
            <a:chExt cx="1101230" cy="1314105"/>
          </a:xfrm>
        </p:grpSpPr>
        <p:grpSp>
          <p:nvGrpSpPr>
            <p:cNvPr id="65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69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66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68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72" name="그룹 1005"/>
          <p:cNvGrpSpPr/>
          <p:nvPr/>
        </p:nvGrpSpPr>
        <p:grpSpPr>
          <a:xfrm>
            <a:off x="18749943" y="-1073407"/>
            <a:ext cx="1101230" cy="1314105"/>
            <a:chOff x="3475173" y="1605768"/>
            <a:chExt cx="1101230" cy="1314105"/>
          </a:xfrm>
        </p:grpSpPr>
        <p:grpSp>
          <p:nvGrpSpPr>
            <p:cNvPr id="73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76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74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75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97" name="그룹 1005"/>
          <p:cNvGrpSpPr/>
          <p:nvPr/>
        </p:nvGrpSpPr>
        <p:grpSpPr>
          <a:xfrm>
            <a:off x="7803154" y="-1492654"/>
            <a:ext cx="1101230" cy="1314105"/>
            <a:chOff x="3475173" y="1605768"/>
            <a:chExt cx="1101230" cy="1314105"/>
          </a:xfrm>
        </p:grpSpPr>
        <p:grpSp>
          <p:nvGrpSpPr>
            <p:cNvPr id="98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01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99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10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2" name="그룹 1005"/>
          <p:cNvGrpSpPr/>
          <p:nvPr/>
        </p:nvGrpSpPr>
        <p:grpSpPr>
          <a:xfrm>
            <a:off x="14395449" y="-1648873"/>
            <a:ext cx="1101230" cy="1314105"/>
            <a:chOff x="3475173" y="1605768"/>
            <a:chExt cx="1101230" cy="1314105"/>
          </a:xfrm>
        </p:grpSpPr>
        <p:grpSp>
          <p:nvGrpSpPr>
            <p:cNvPr id="103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06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4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105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7" name="그룹 1005"/>
          <p:cNvGrpSpPr/>
          <p:nvPr/>
        </p:nvGrpSpPr>
        <p:grpSpPr>
          <a:xfrm>
            <a:off x="18902343" y="-921007"/>
            <a:ext cx="1101230" cy="1314105"/>
            <a:chOff x="3475173" y="1605768"/>
            <a:chExt cx="1101230" cy="1314105"/>
          </a:xfrm>
        </p:grpSpPr>
        <p:grpSp>
          <p:nvGrpSpPr>
            <p:cNvPr id="108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11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9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11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12" name="그룹 1005"/>
          <p:cNvGrpSpPr/>
          <p:nvPr/>
        </p:nvGrpSpPr>
        <p:grpSpPr>
          <a:xfrm>
            <a:off x="8210174" y="-1556040"/>
            <a:ext cx="1101230" cy="1314105"/>
            <a:chOff x="3475173" y="1605768"/>
            <a:chExt cx="1101230" cy="1314105"/>
          </a:xfrm>
        </p:grpSpPr>
        <p:grpSp>
          <p:nvGrpSpPr>
            <p:cNvPr id="113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16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14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115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17" name="그룹 1005"/>
          <p:cNvGrpSpPr/>
          <p:nvPr/>
        </p:nvGrpSpPr>
        <p:grpSpPr>
          <a:xfrm>
            <a:off x="14609089" y="-1914105"/>
            <a:ext cx="1101230" cy="1314105"/>
            <a:chOff x="3475173" y="1605768"/>
            <a:chExt cx="1101230" cy="1314105"/>
          </a:xfrm>
        </p:grpSpPr>
        <p:grpSp>
          <p:nvGrpSpPr>
            <p:cNvPr id="118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21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19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1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22" name="그룹 1005"/>
          <p:cNvGrpSpPr/>
          <p:nvPr/>
        </p:nvGrpSpPr>
        <p:grpSpPr>
          <a:xfrm>
            <a:off x="19054743" y="-768607"/>
            <a:ext cx="1101230" cy="1314105"/>
            <a:chOff x="3475173" y="1605768"/>
            <a:chExt cx="1101230" cy="1314105"/>
          </a:xfrm>
        </p:grpSpPr>
        <p:grpSp>
          <p:nvGrpSpPr>
            <p:cNvPr id="123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26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24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125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42" name="그룹 1005"/>
          <p:cNvGrpSpPr/>
          <p:nvPr/>
        </p:nvGrpSpPr>
        <p:grpSpPr>
          <a:xfrm>
            <a:off x="8565000" y="-1657852"/>
            <a:ext cx="1101230" cy="1314105"/>
            <a:chOff x="3475173" y="1605768"/>
            <a:chExt cx="1101230" cy="1314105"/>
          </a:xfrm>
        </p:grpSpPr>
        <p:grpSp>
          <p:nvGrpSpPr>
            <p:cNvPr id="143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46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44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145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47" name="그룹 1005"/>
          <p:cNvGrpSpPr/>
          <p:nvPr/>
        </p:nvGrpSpPr>
        <p:grpSpPr>
          <a:xfrm>
            <a:off x="14878375" y="-1713110"/>
            <a:ext cx="1101230" cy="1314105"/>
            <a:chOff x="3475173" y="1605768"/>
            <a:chExt cx="1101230" cy="1314105"/>
          </a:xfrm>
        </p:grpSpPr>
        <p:grpSp>
          <p:nvGrpSpPr>
            <p:cNvPr id="148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51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49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15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52" name="그룹 1005"/>
          <p:cNvGrpSpPr/>
          <p:nvPr/>
        </p:nvGrpSpPr>
        <p:grpSpPr>
          <a:xfrm>
            <a:off x="19207143" y="-616207"/>
            <a:ext cx="1101230" cy="1314105"/>
            <a:chOff x="3475173" y="1605768"/>
            <a:chExt cx="1101230" cy="1314105"/>
          </a:xfrm>
        </p:grpSpPr>
        <p:grpSp>
          <p:nvGrpSpPr>
            <p:cNvPr id="153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56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54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155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57" name="그룹 1005"/>
          <p:cNvGrpSpPr/>
          <p:nvPr/>
        </p:nvGrpSpPr>
        <p:grpSpPr>
          <a:xfrm>
            <a:off x="8895636" y="-1623170"/>
            <a:ext cx="1101230" cy="1314105"/>
            <a:chOff x="3475173" y="1605768"/>
            <a:chExt cx="1101230" cy="1314105"/>
          </a:xfrm>
        </p:grpSpPr>
        <p:grpSp>
          <p:nvGrpSpPr>
            <p:cNvPr id="158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61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59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16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62" name="그룹 1005"/>
          <p:cNvGrpSpPr/>
          <p:nvPr/>
        </p:nvGrpSpPr>
        <p:grpSpPr>
          <a:xfrm>
            <a:off x="15066874" y="-1790083"/>
            <a:ext cx="1101230" cy="1314105"/>
            <a:chOff x="3475173" y="1605768"/>
            <a:chExt cx="1101230" cy="1314105"/>
          </a:xfrm>
        </p:grpSpPr>
        <p:grpSp>
          <p:nvGrpSpPr>
            <p:cNvPr id="163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66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64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165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67" name="그룹 1005"/>
          <p:cNvGrpSpPr/>
          <p:nvPr/>
        </p:nvGrpSpPr>
        <p:grpSpPr>
          <a:xfrm>
            <a:off x="19359543" y="-463807"/>
            <a:ext cx="1101230" cy="1314105"/>
            <a:chOff x="3475173" y="1605768"/>
            <a:chExt cx="1101230" cy="1314105"/>
          </a:xfrm>
        </p:grpSpPr>
        <p:grpSp>
          <p:nvGrpSpPr>
            <p:cNvPr id="168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71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69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17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72" name="그룹 1005"/>
          <p:cNvGrpSpPr/>
          <p:nvPr/>
        </p:nvGrpSpPr>
        <p:grpSpPr>
          <a:xfrm>
            <a:off x="9367568" y="-1600270"/>
            <a:ext cx="1101230" cy="1314105"/>
            <a:chOff x="3475173" y="1605768"/>
            <a:chExt cx="1101230" cy="1314105"/>
          </a:xfrm>
        </p:grpSpPr>
        <p:grpSp>
          <p:nvGrpSpPr>
            <p:cNvPr id="173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76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74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175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77" name="그룹 1005"/>
          <p:cNvGrpSpPr/>
          <p:nvPr/>
        </p:nvGrpSpPr>
        <p:grpSpPr>
          <a:xfrm>
            <a:off x="15479180" y="-1525437"/>
            <a:ext cx="1101230" cy="1314105"/>
            <a:chOff x="3475173" y="1605768"/>
            <a:chExt cx="1101230" cy="1314105"/>
          </a:xfrm>
        </p:grpSpPr>
        <p:grpSp>
          <p:nvGrpSpPr>
            <p:cNvPr id="178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81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79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18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82" name="그룹 1005"/>
          <p:cNvGrpSpPr/>
          <p:nvPr/>
        </p:nvGrpSpPr>
        <p:grpSpPr>
          <a:xfrm>
            <a:off x="19896068" y="-406482"/>
            <a:ext cx="1101230" cy="1314105"/>
            <a:chOff x="3475173" y="1605768"/>
            <a:chExt cx="1101230" cy="1314105"/>
          </a:xfrm>
        </p:grpSpPr>
        <p:grpSp>
          <p:nvGrpSpPr>
            <p:cNvPr id="183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86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84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185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295 -0.07222 L -0.56511 0.7904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08" y="431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69136E-6 L -0.69644 1.2342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46" y="60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9 -0.07515 L -0.81944 1.3026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11" y="6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295 -0.07223 L -0.5651 0.7904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08" y="431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69136E-6 L -0.69644 1.2342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46" y="60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 -0.07515 L -0.81944 1.30262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11" y="6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295 -0.07222 L -0.5651 0.79044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08" y="4313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69136E-6 L -0.69644 1.2342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46" y="60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9 -0.11111 L -0.81945 1.2666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11" y="6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1 -0.11127 L -0.60799 0.88611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43" y="4986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69136E-6 L -0.69644 1.2342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46" y="60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9 -0.07516 L -0.81944 1.3026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11" y="6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295 -0.07222 L -0.66901 0.9345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07" y="50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69136E-6 L -0.69644 1.2342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46" y="60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00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9 -0.07515 L -0.81944 1.30263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11" y="6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0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295 -0.07222 L -0.64635 0.9842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70" y="5282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71605E-6 L -0.69645 1.2342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26" y="6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3000"/>
                            </p:stCondLst>
                            <p:childTnLst>
                              <p:par>
                                <p:cTn id="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9 -0.07516 L -0.81945 1.30262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11" y="6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4578" y="3412413"/>
              <a:ext cx="29410908" cy="1049969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52115" y="-1165030"/>
              <a:ext cx="35619048" cy="1681219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96937" y="7290387"/>
            <a:ext cx="6657143" cy="344761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808" y="-3678"/>
            <a:ext cx="10895238" cy="5847619"/>
          </a:xfrm>
          <a:prstGeom prst="rect">
            <a:avLst/>
          </a:prstGeom>
        </p:spPr>
      </p:pic>
      <p:pic>
        <p:nvPicPr>
          <p:cNvPr id="35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99104" y="3931151"/>
            <a:ext cx="11238095" cy="1195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57143" y="2148695"/>
            <a:ext cx="12578583" cy="1049413"/>
            <a:chOff x="2857143" y="2148695"/>
            <a:chExt cx="12578583" cy="10494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034" y="1386586"/>
              <a:ext cx="12514286" cy="40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53149" y="5536764"/>
            <a:ext cx="6952381" cy="1095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82554" y="1341305"/>
            <a:ext cx="320607" cy="411076"/>
            <a:chOff x="8982554" y="1341305"/>
            <a:chExt cx="320607" cy="4110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7174" y="1150355"/>
              <a:ext cx="641213" cy="82215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82554" y="1341305"/>
              <a:ext cx="320607" cy="41107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38774" y="4171088"/>
            <a:ext cx="6142857" cy="10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38774" y="7058828"/>
            <a:ext cx="7019048" cy="1095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187" y="8629330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081" y="-64872"/>
            <a:ext cx="8114286" cy="435238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46496" y="2201783"/>
            <a:ext cx="14877348" cy="7225026"/>
            <a:chOff x="1369363" y="3404874"/>
            <a:chExt cx="14877348" cy="7225026"/>
          </a:xfrm>
        </p:grpSpPr>
        <p:grpSp>
          <p:nvGrpSpPr>
            <p:cNvPr id="15" name="그룹 1002"/>
            <p:cNvGrpSpPr/>
            <p:nvPr/>
          </p:nvGrpSpPr>
          <p:grpSpPr>
            <a:xfrm>
              <a:off x="2039004" y="4105003"/>
              <a:ext cx="14207707" cy="6524897"/>
              <a:chOff x="2039004" y="3149778"/>
              <a:chExt cx="14207707" cy="6524897"/>
            </a:xfrm>
          </p:grpSpPr>
          <p:pic>
            <p:nvPicPr>
              <p:cNvPr id="16" name="Object 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39004" y="3149778"/>
                <a:ext cx="14207707" cy="6524897"/>
              </a:xfrm>
              <a:prstGeom prst="rect">
                <a:avLst/>
              </a:prstGeom>
            </p:spPr>
          </p:pic>
        </p:grpSp>
        <p:grpSp>
          <p:nvGrpSpPr>
            <p:cNvPr id="17" name="그룹 1003"/>
            <p:cNvGrpSpPr/>
            <p:nvPr/>
          </p:nvGrpSpPr>
          <p:grpSpPr>
            <a:xfrm>
              <a:off x="3215785" y="5389155"/>
              <a:ext cx="5556416" cy="4914847"/>
              <a:chOff x="3215785" y="4433930"/>
              <a:chExt cx="5556416" cy="4914847"/>
            </a:xfrm>
          </p:grpSpPr>
          <p:pic>
            <p:nvPicPr>
              <p:cNvPr id="18" name="Object 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15785" y="4433930"/>
                <a:ext cx="5556416" cy="4914847"/>
              </a:xfrm>
              <a:prstGeom prst="rect">
                <a:avLst/>
              </a:prstGeom>
            </p:spPr>
          </p:pic>
        </p:grpSp>
        <p:grpSp>
          <p:nvGrpSpPr>
            <p:cNvPr id="19" name="그룹 1004"/>
            <p:cNvGrpSpPr/>
            <p:nvPr/>
          </p:nvGrpSpPr>
          <p:grpSpPr>
            <a:xfrm>
              <a:off x="6643866" y="4625076"/>
              <a:ext cx="1727710" cy="1363839"/>
              <a:chOff x="6643866" y="3669851"/>
              <a:chExt cx="1727710" cy="1363839"/>
            </a:xfrm>
          </p:grpSpPr>
          <p:pic>
            <p:nvPicPr>
              <p:cNvPr id="20" name="Object 1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643866" y="3669851"/>
                <a:ext cx="1727710" cy="1363839"/>
              </a:xfrm>
              <a:prstGeom prst="rect">
                <a:avLst/>
              </a:prstGeom>
            </p:spPr>
          </p:pic>
        </p:grpSp>
        <p:grpSp>
          <p:nvGrpSpPr>
            <p:cNvPr id="21" name="그룹 1005"/>
            <p:cNvGrpSpPr/>
            <p:nvPr/>
          </p:nvGrpSpPr>
          <p:grpSpPr>
            <a:xfrm>
              <a:off x="1369363" y="3404874"/>
              <a:ext cx="1846422" cy="1040147"/>
              <a:chOff x="1369363" y="2449649"/>
              <a:chExt cx="1846422" cy="1040147"/>
            </a:xfrm>
          </p:grpSpPr>
          <p:pic>
            <p:nvPicPr>
              <p:cNvPr id="22" name="Object 1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69363" y="2449649"/>
                <a:ext cx="1846422" cy="1040147"/>
              </a:xfrm>
              <a:prstGeom prst="rect">
                <a:avLst/>
              </a:prstGeom>
            </p:spPr>
          </p:pic>
        </p:grpSp>
        <p:grpSp>
          <p:nvGrpSpPr>
            <p:cNvPr id="23" name="그룹 1006"/>
            <p:cNvGrpSpPr/>
            <p:nvPr/>
          </p:nvGrpSpPr>
          <p:grpSpPr>
            <a:xfrm>
              <a:off x="3886079" y="3482852"/>
              <a:ext cx="1870884" cy="1142224"/>
              <a:chOff x="3886079" y="2527627"/>
              <a:chExt cx="1870884" cy="1142224"/>
            </a:xfrm>
          </p:grpSpPr>
          <p:pic>
            <p:nvPicPr>
              <p:cNvPr id="24" name="Object 1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86079" y="2527627"/>
                <a:ext cx="1870884" cy="1142224"/>
              </a:xfrm>
              <a:prstGeom prst="rect">
                <a:avLst/>
              </a:prstGeom>
            </p:spPr>
          </p:pic>
        </p:grpSp>
        <p:grpSp>
          <p:nvGrpSpPr>
            <p:cNvPr id="25" name="그룹 1007"/>
            <p:cNvGrpSpPr/>
            <p:nvPr/>
          </p:nvGrpSpPr>
          <p:grpSpPr>
            <a:xfrm>
              <a:off x="6316893" y="6449660"/>
              <a:ext cx="2054682" cy="1470440"/>
              <a:chOff x="6316893" y="5494435"/>
              <a:chExt cx="2054682" cy="1470440"/>
            </a:xfrm>
          </p:grpSpPr>
          <p:pic>
            <p:nvPicPr>
              <p:cNvPr id="26" name="Object 2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316893" y="5494435"/>
                <a:ext cx="2054682" cy="1470440"/>
              </a:xfrm>
              <a:prstGeom prst="rect">
                <a:avLst/>
              </a:prstGeom>
            </p:spPr>
          </p:pic>
        </p:grpSp>
        <p:grpSp>
          <p:nvGrpSpPr>
            <p:cNvPr id="27" name="그룹 1008"/>
            <p:cNvGrpSpPr/>
            <p:nvPr/>
          </p:nvGrpSpPr>
          <p:grpSpPr>
            <a:xfrm>
              <a:off x="3573117" y="6668992"/>
              <a:ext cx="2441468" cy="1396919"/>
              <a:chOff x="3573117" y="5713767"/>
              <a:chExt cx="2441468" cy="1396919"/>
            </a:xfrm>
          </p:grpSpPr>
          <p:pic>
            <p:nvPicPr>
              <p:cNvPr id="28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573117" y="5713767"/>
                <a:ext cx="2441468" cy="1396919"/>
              </a:xfrm>
              <a:prstGeom prst="rect">
                <a:avLst/>
              </a:prstGeom>
            </p:spPr>
          </p:pic>
        </p:grpSp>
        <p:grpSp>
          <p:nvGrpSpPr>
            <p:cNvPr id="29" name="그룹 1009"/>
            <p:cNvGrpSpPr/>
            <p:nvPr/>
          </p:nvGrpSpPr>
          <p:grpSpPr>
            <a:xfrm>
              <a:off x="9925354" y="5389155"/>
              <a:ext cx="5662412" cy="4914847"/>
              <a:chOff x="9925354" y="4433930"/>
              <a:chExt cx="5662412" cy="4914847"/>
            </a:xfrm>
          </p:grpSpPr>
          <p:pic>
            <p:nvPicPr>
              <p:cNvPr id="30" name="Object 2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925354" y="4433930"/>
                <a:ext cx="5662412" cy="4914847"/>
              </a:xfrm>
              <a:prstGeom prst="rect">
                <a:avLst/>
              </a:prstGeom>
            </p:spPr>
          </p:pic>
        </p:grpSp>
        <p:grpSp>
          <p:nvGrpSpPr>
            <p:cNvPr id="31" name="그룹 1010"/>
            <p:cNvGrpSpPr/>
            <p:nvPr/>
          </p:nvGrpSpPr>
          <p:grpSpPr>
            <a:xfrm>
              <a:off x="8492118" y="5624848"/>
              <a:ext cx="1737876" cy="1408644"/>
              <a:chOff x="8492118" y="4669623"/>
              <a:chExt cx="1737876" cy="140864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492118" y="4669623"/>
                <a:ext cx="1737876" cy="1408644"/>
              </a:xfrm>
              <a:prstGeom prst="rect">
                <a:avLst/>
              </a:prstGeom>
            </p:spPr>
          </p:pic>
        </p:grpSp>
        <p:grpSp>
          <p:nvGrpSpPr>
            <p:cNvPr id="33" name="그룹 1011"/>
            <p:cNvGrpSpPr/>
            <p:nvPr/>
          </p:nvGrpSpPr>
          <p:grpSpPr>
            <a:xfrm>
              <a:off x="11812760" y="5924260"/>
              <a:ext cx="2052336" cy="2216934"/>
              <a:chOff x="11812760" y="4969035"/>
              <a:chExt cx="2052336" cy="2216934"/>
            </a:xfrm>
          </p:grpSpPr>
          <p:pic>
            <p:nvPicPr>
              <p:cNvPr id="34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812760" y="4969035"/>
                <a:ext cx="2052336" cy="2216934"/>
              </a:xfrm>
              <a:prstGeom prst="rect">
                <a:avLst/>
              </a:prstGeom>
            </p:spPr>
          </p:pic>
        </p:grpSp>
        <p:grpSp>
          <p:nvGrpSpPr>
            <p:cNvPr id="35" name="그룹 1012"/>
            <p:cNvGrpSpPr/>
            <p:nvPr/>
          </p:nvGrpSpPr>
          <p:grpSpPr>
            <a:xfrm>
              <a:off x="11218752" y="8589734"/>
              <a:ext cx="3116799" cy="1124860"/>
              <a:chOff x="11218752" y="7634509"/>
              <a:chExt cx="3116799" cy="1124860"/>
            </a:xfrm>
          </p:grpSpPr>
          <p:pic>
            <p:nvPicPr>
              <p:cNvPr id="36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218752" y="7634509"/>
                <a:ext cx="3116799" cy="1124860"/>
              </a:xfrm>
              <a:prstGeom prst="rect">
                <a:avLst/>
              </a:prstGeom>
            </p:spPr>
          </p:pic>
        </p:grp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161714" y="8385875"/>
              <a:ext cx="3705742" cy="138131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65087" y="3707705"/>
            <a:ext cx="3428571" cy="5714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963603" y="3670775"/>
            <a:ext cx="3495238" cy="580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187" y="8629330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081" y="-64872"/>
            <a:ext cx="9857143" cy="4352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33874" y="8153622"/>
            <a:ext cx="2028571" cy="6857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30192" y="8047253"/>
            <a:ext cx="2019048" cy="70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69" y="2331072"/>
            <a:ext cx="4029779" cy="54420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278" y="2350122"/>
            <a:ext cx="4038600" cy="5442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187" y="8629330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081" y="-64872"/>
            <a:ext cx="8952381" cy="43523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33878" y="8133500"/>
            <a:ext cx="1704762" cy="7047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44573" y="8133500"/>
            <a:ext cx="1685714" cy="7047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059" y="2426843"/>
            <a:ext cx="3962400" cy="54320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30" y="2426843"/>
            <a:ext cx="3962400" cy="5432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246927" y="6028286"/>
            <a:ext cx="14705454" cy="5249847"/>
            <a:chOff x="7246927" y="6028286"/>
            <a:chExt cx="14705454" cy="5249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89" y="3412413"/>
              <a:ext cx="29410908" cy="1049969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619740" y="3102763"/>
            <a:ext cx="17809524" cy="8406095"/>
            <a:chOff x="-1619740" y="3102763"/>
            <a:chExt cx="17809524" cy="8406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514712" y="-1165030"/>
              <a:ext cx="35619048" cy="1681219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19740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60900" y="7290387"/>
            <a:ext cx="6657143" cy="344761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45741" y="-3678"/>
            <a:ext cx="13904762" cy="7819048"/>
          </a:xfrm>
          <a:prstGeom prst="rect">
            <a:avLst/>
          </a:prstGeom>
        </p:spPr>
      </p:pic>
      <p:pic>
        <p:nvPicPr>
          <p:cNvPr id="36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80402" y="4285883"/>
            <a:ext cx="11371429" cy="1195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095" y="237667"/>
            <a:ext cx="7747159" cy="9810379"/>
            <a:chOff x="238095" y="237667"/>
            <a:chExt cx="7747159" cy="98103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095" y="237667"/>
              <a:ext cx="7747159" cy="98103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93505" y="8843772"/>
            <a:ext cx="4447619" cy="3333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7811" y="4514430"/>
            <a:ext cx="1828571" cy="542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11630" y="1250420"/>
            <a:ext cx="2314286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61744" y="1912849"/>
            <a:ext cx="3304762" cy="17619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65915" y="333529"/>
            <a:ext cx="1085714" cy="1095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2064" y="3618588"/>
            <a:ext cx="1190476" cy="10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35430" y="5302325"/>
            <a:ext cx="3323810" cy="13523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5588" y="423255"/>
            <a:ext cx="7476190" cy="37714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21916" y="3161011"/>
            <a:ext cx="4866667" cy="971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773490" y="689048"/>
            <a:ext cx="2145671" cy="2400751"/>
            <a:chOff x="13773490" y="689048"/>
            <a:chExt cx="2145671" cy="24007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73490" y="689048"/>
              <a:ext cx="2145671" cy="24007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82341" y="3927293"/>
            <a:ext cx="1887642" cy="2620670"/>
            <a:chOff x="10282341" y="3927293"/>
            <a:chExt cx="1887642" cy="26206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82341" y="3927293"/>
              <a:ext cx="1887642" cy="262067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11630" y="7789773"/>
            <a:ext cx="2961905" cy="5428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19249" y="8390677"/>
            <a:ext cx="3466667" cy="17619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65917" y="6872879"/>
            <a:ext cx="1161905" cy="10952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057864" y="8656170"/>
            <a:ext cx="1282592" cy="1348322"/>
            <a:chOff x="14057864" y="8656170"/>
            <a:chExt cx="1282592" cy="13483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057864" y="8656170"/>
              <a:ext cx="1282592" cy="1348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88528" y="7565238"/>
            <a:ext cx="1480679" cy="1051744"/>
            <a:chOff x="13888528" y="7565238"/>
            <a:chExt cx="1480679" cy="10517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88528" y="7565238"/>
              <a:ext cx="1480679" cy="10517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327676" y="5447619"/>
            <a:ext cx="1396134" cy="1148765"/>
            <a:chOff x="15327676" y="5447619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99121" y="5908359"/>
              <a:ext cx="1377485" cy="227285"/>
              <a:chOff x="15199121" y="5908359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199121" y="590835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74374" y="5668529"/>
              <a:ext cx="634265" cy="22786"/>
              <a:chOff x="16174374" y="5668529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174374" y="5668529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841961" y="3274191"/>
            <a:ext cx="1233452" cy="1037356"/>
            <a:chOff x="15841961" y="3274191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579263" y="3745971"/>
              <a:ext cx="572753" cy="20576"/>
              <a:chOff x="16579263" y="3745971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6579263" y="3745971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725875" y="3690248"/>
              <a:ext cx="1243894" cy="205243"/>
              <a:chOff x="15725875" y="3690248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5725875" y="3690248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38095" y="6338888"/>
            <a:ext cx="20038095" cy="4911624"/>
            <a:chOff x="-38095" y="6338888"/>
            <a:chExt cx="20038095" cy="49116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-38095" y="7000512"/>
              <a:ext cx="11904762" cy="4250000"/>
              <a:chOff x="-38095" y="7000512"/>
              <a:chExt cx="11904762" cy="42500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8095" y="7000512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00000" y="6338888"/>
              <a:ext cx="9600000" cy="4531200"/>
              <a:chOff x="10400000" y="6338888"/>
              <a:chExt cx="9600000" cy="453120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00000" y="6338888"/>
                <a:ext cx="9600000" cy="4531200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64530" y="2638595"/>
            <a:ext cx="13209524" cy="740952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87348" y="2668851"/>
            <a:ext cx="6638095" cy="1685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8019" y="9467181"/>
            <a:ext cx="320607" cy="411076"/>
            <a:chOff x="488019" y="94671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639" y="9276230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019" y="94671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843" y="-102967"/>
            <a:ext cx="5276190" cy="4352381"/>
          </a:xfrm>
          <a:prstGeom prst="rect">
            <a:avLst/>
          </a:prstGeom>
        </p:spPr>
      </p:pic>
      <p:pic>
        <p:nvPicPr>
          <p:cNvPr id="4" name="DailyTown(음악편집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51757" y="1790700"/>
            <a:ext cx="9982200" cy="717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185075"/>
            <a:ext cx="17857143" cy="9820327"/>
            <a:chOff x="214286" y="185075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185075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619048" y="5447619"/>
            <a:ext cx="1104762" cy="909019"/>
            <a:chOff x="15619048" y="5447619"/>
            <a:chExt cx="1104762" cy="9090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517323" y="5812203"/>
              <a:ext cx="1090005" cy="179851"/>
              <a:chOff x="15517323" y="5812203"/>
              <a:chExt cx="1090005" cy="17985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517323" y="5812203"/>
                <a:ext cx="1090005" cy="17985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89041" y="5622425"/>
              <a:ext cx="501895" cy="18031"/>
              <a:chOff x="16289041" y="5622425"/>
              <a:chExt cx="501895" cy="1803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289041" y="5622425"/>
                <a:ext cx="501895" cy="1803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823691" y="2617315"/>
            <a:ext cx="1233452" cy="1037356"/>
            <a:chOff x="14823691" y="2617315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560993" y="3089095"/>
              <a:ext cx="572753" cy="20576"/>
              <a:chOff x="15560993" y="3089095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5560993" y="308909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707605" y="3033372"/>
              <a:ext cx="1243894" cy="205243"/>
              <a:chOff x="14707605" y="3033372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4707605" y="303337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2278512" y="6749085"/>
            <a:ext cx="1233452" cy="1037356"/>
            <a:chOff x="2278512" y="6749085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015814" y="7220865"/>
              <a:ext cx="572753" cy="20576"/>
              <a:chOff x="3015814" y="7220865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3015814" y="722086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162426" y="7165142"/>
              <a:ext cx="1243894" cy="205243"/>
              <a:chOff x="2162426" y="7165142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2162426" y="716514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3866505" y="7786441"/>
            <a:ext cx="1396134" cy="1148765"/>
            <a:chOff x="13866505" y="7786441"/>
            <a:chExt cx="1396134" cy="114876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737951" y="8247181"/>
              <a:ext cx="1377485" cy="227285"/>
              <a:chOff x="13737951" y="8247181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13737951" y="824718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713204" y="8007351"/>
              <a:ext cx="634265" cy="22786"/>
              <a:chOff x="14713204" y="8007351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14713204" y="8007351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95034" y="1386589"/>
            <a:ext cx="10571429" cy="405714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92373" y="2780275"/>
            <a:ext cx="8342857" cy="253333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982554" y="1341305"/>
            <a:ext cx="320607" cy="411076"/>
            <a:chOff x="8982554" y="1341305"/>
            <a:chExt cx="320607" cy="41107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47174" y="1150355"/>
              <a:ext cx="641213" cy="822151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82554" y="1341305"/>
              <a:ext cx="320607" cy="41107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61141" y="4408722"/>
            <a:ext cx="3542857" cy="560952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253857" y="4521904"/>
            <a:ext cx="6219048" cy="5495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4578" y="3412413"/>
              <a:ext cx="29410908" cy="1049969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52115" y="-1165030"/>
              <a:ext cx="35619048" cy="1681219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96937" y="7290387"/>
            <a:ext cx="6657143" cy="344761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808" y="-3677"/>
            <a:ext cx="9752381" cy="5847619"/>
          </a:xfrm>
          <a:prstGeom prst="rect">
            <a:avLst/>
          </a:prstGeom>
        </p:spPr>
      </p:pic>
      <p:pic>
        <p:nvPicPr>
          <p:cNvPr id="35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12911" y="3875706"/>
            <a:ext cx="11057143" cy="1195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3097" y="-3201456"/>
            <a:ext cx="153096" cy="16688626"/>
            <a:chOff x="8933097" y="-3201456"/>
            <a:chExt cx="153096" cy="166886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933097" y="-3201456"/>
              <a:ext cx="153096" cy="16688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4885" y="4474371"/>
            <a:ext cx="1336973" cy="1836821"/>
            <a:chOff x="1424885" y="4474371"/>
            <a:chExt cx="1336973" cy="183682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24885" y="4474371"/>
              <a:ext cx="1336973" cy="1336973"/>
              <a:chOff x="1424885" y="4474371"/>
              <a:chExt cx="1336973" cy="133697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4885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29161" y="6001101"/>
              <a:ext cx="528420" cy="91761"/>
              <a:chOff x="1829161" y="6001101"/>
              <a:chExt cx="528420" cy="917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1829161" y="6001101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7280" y="4190500"/>
            <a:ext cx="3190476" cy="30380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234283" y="3959181"/>
            <a:ext cx="1336973" cy="1852162"/>
            <a:chOff x="4234283" y="3959181"/>
            <a:chExt cx="1336973" cy="185216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234283" y="4474371"/>
              <a:ext cx="1336973" cy="1336973"/>
              <a:chOff x="4234283" y="4474371"/>
              <a:chExt cx="1336973" cy="133697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234283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638559" y="4177510"/>
              <a:ext cx="528420" cy="91761"/>
              <a:chOff x="4638559" y="4177510"/>
              <a:chExt cx="528420" cy="9176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4638559" y="4177510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26816" y="4133357"/>
            <a:ext cx="3257143" cy="30380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862728" y="4474371"/>
            <a:ext cx="1336973" cy="1836821"/>
            <a:chOff x="6862728" y="4474371"/>
            <a:chExt cx="1336973" cy="183682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862728" y="4474371"/>
              <a:ext cx="1336973" cy="1336973"/>
              <a:chOff x="6862728" y="4474371"/>
              <a:chExt cx="1336973" cy="133697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62728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267005" y="6001101"/>
              <a:ext cx="528420" cy="91761"/>
              <a:chOff x="7267005" y="6001101"/>
              <a:chExt cx="528420" cy="9176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7267005" y="6001101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55261" y="4110920"/>
            <a:ext cx="3238095" cy="303809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862602" y="3959181"/>
            <a:ext cx="1336973" cy="1836821"/>
            <a:chOff x="9862602" y="3959181"/>
            <a:chExt cx="1336973" cy="183682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862602" y="4459030"/>
              <a:ext cx="1336973" cy="1336973"/>
              <a:chOff x="9862602" y="4459030"/>
              <a:chExt cx="1336973" cy="133697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9862602" y="4459030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266879" y="4177510"/>
              <a:ext cx="528420" cy="91761"/>
              <a:chOff x="10266879" y="4177510"/>
              <a:chExt cx="528420" cy="9176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10266879" y="4177510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55135" y="4113952"/>
            <a:ext cx="3228571" cy="303809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862476" y="4474371"/>
            <a:ext cx="1336973" cy="1836821"/>
            <a:chOff x="12862476" y="4474371"/>
            <a:chExt cx="1336973" cy="183682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2862476" y="4474371"/>
              <a:ext cx="1336973" cy="1336973"/>
              <a:chOff x="12862476" y="4474371"/>
              <a:chExt cx="1336973" cy="133697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862476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3266753" y="6001101"/>
              <a:ext cx="528420" cy="91761"/>
              <a:chOff x="13266753" y="6001101"/>
              <a:chExt cx="528420" cy="9176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13266753" y="6001101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69385" y="4113952"/>
            <a:ext cx="3276190" cy="303809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03534" y="6899392"/>
            <a:ext cx="2847619" cy="220000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4741" y="6280382"/>
            <a:ext cx="2342857" cy="72381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02582" y="6280382"/>
            <a:ext cx="2361905" cy="72381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0001" y="6858706"/>
            <a:ext cx="2752381" cy="220000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002287" y="6280382"/>
            <a:ext cx="2352381" cy="72381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402706" y="1242287"/>
            <a:ext cx="2333333" cy="72381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002459" y="1268966"/>
            <a:ext cx="2371429" cy="72381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829525" y="6849182"/>
            <a:ext cx="2857143" cy="220000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256896" y="1867039"/>
            <a:ext cx="2752381" cy="220000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940211" y="1843392"/>
            <a:ext cx="2876190" cy="220000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5452822" y="3974522"/>
            <a:ext cx="1336973" cy="1836821"/>
            <a:chOff x="15452822" y="3974522"/>
            <a:chExt cx="1336973" cy="183682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5452822" y="4474371"/>
              <a:ext cx="1336973" cy="1336973"/>
              <a:chOff x="15452822" y="4474371"/>
              <a:chExt cx="1336973" cy="1336973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15452822" y="4474371"/>
                <a:ext cx="1336973" cy="1336973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5857099" y="4192852"/>
              <a:ext cx="528420" cy="91761"/>
              <a:chOff x="15857099" y="4192852"/>
              <a:chExt cx="528420" cy="91761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15857099" y="4192852"/>
                <a:ext cx="528420" cy="91761"/>
              </a:xfrm>
              <a:prstGeom prst="rect">
                <a:avLst/>
              </a:prstGeom>
            </p:spPr>
          </p:pic>
        </p:grpSp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046750" y="4113951"/>
            <a:ext cx="3276190" cy="3142857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594054" y="1242287"/>
            <a:ext cx="2361905" cy="723810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530192" y="1843392"/>
            <a:ext cx="2876190" cy="220000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6794694" y="4244592"/>
            <a:ext cx="1482026" cy="1643435"/>
            <a:chOff x="6794694" y="4244592"/>
            <a:chExt cx="1482026" cy="164343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794694" y="4244592"/>
              <a:ext cx="1482026" cy="164343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428923" y="4433119"/>
            <a:ext cx="1474072" cy="1419476"/>
            <a:chOff x="15428923" y="4433119"/>
            <a:chExt cx="1474072" cy="141947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428923" y="4433119"/>
              <a:ext cx="1474072" cy="141947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04107" y="4399690"/>
            <a:ext cx="1457751" cy="1486334"/>
            <a:chOff x="1304107" y="4399690"/>
            <a:chExt cx="1457751" cy="1486334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04107" y="4399690"/>
              <a:ext cx="1457751" cy="148633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862602" y="4367141"/>
            <a:ext cx="1465581" cy="1520886"/>
            <a:chOff x="9862602" y="4367141"/>
            <a:chExt cx="1465581" cy="1520886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862602" y="4367141"/>
              <a:ext cx="1465581" cy="152088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862476" y="4354501"/>
            <a:ext cx="1448494" cy="1604705"/>
            <a:chOff x="12862476" y="4354501"/>
            <a:chExt cx="1448494" cy="1604705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862476" y="4354501"/>
              <a:ext cx="1448494" cy="160470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101373" y="4397151"/>
            <a:ext cx="1545290" cy="1531242"/>
            <a:chOff x="4101373" y="4397151"/>
            <a:chExt cx="1545290" cy="1531242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01373" y="4397151"/>
              <a:ext cx="1545290" cy="1531242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6" y="280727"/>
            <a:ext cx="2478383" cy="2110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246927" y="6028286"/>
            <a:ext cx="14705454" cy="5249847"/>
            <a:chOff x="7246927" y="6028286"/>
            <a:chExt cx="14705454" cy="5249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89" y="3412413"/>
              <a:ext cx="29410908" cy="1049969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619740" y="3102763"/>
            <a:ext cx="17809524" cy="8406095"/>
            <a:chOff x="-1619740" y="3102763"/>
            <a:chExt cx="17809524" cy="8406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514712" y="-1165030"/>
              <a:ext cx="35619048" cy="1681219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19740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60900" y="7290387"/>
            <a:ext cx="6657143" cy="344761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45742" y="-3677"/>
            <a:ext cx="12085714" cy="5847619"/>
          </a:xfrm>
          <a:prstGeom prst="rect">
            <a:avLst/>
          </a:prstGeom>
        </p:spPr>
      </p:pic>
      <p:pic>
        <p:nvPicPr>
          <p:cNvPr id="36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50321" y="3931150"/>
            <a:ext cx="11409524" cy="1195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187" y="8629330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081" y="-64872"/>
            <a:ext cx="9019048" cy="5742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4763" y="2169368"/>
            <a:ext cx="6666667" cy="6761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5716" y="3014059"/>
            <a:ext cx="1228571" cy="6857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5716" y="3869411"/>
            <a:ext cx="2228571" cy="6857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85716" y="4668691"/>
            <a:ext cx="2200000" cy="7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28025" y="3051619"/>
            <a:ext cx="6171429" cy="6136611"/>
            <a:chOff x="1628025" y="3051619"/>
            <a:chExt cx="6171429" cy="61366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8025" y="3051619"/>
              <a:ext cx="6171429" cy="61366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04930" y="5674670"/>
            <a:ext cx="3780952" cy="1695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187" y="8629330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081" y="-64872"/>
            <a:ext cx="9019048" cy="43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12309" y="3182387"/>
            <a:ext cx="6171429" cy="6136611"/>
            <a:chOff x="11112309" y="3182387"/>
            <a:chExt cx="6171429" cy="61366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12309" y="3182387"/>
              <a:ext cx="6171429" cy="61366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26380" y="8824894"/>
            <a:ext cx="8285929" cy="688481"/>
            <a:chOff x="2826380" y="4798617"/>
            <a:chExt cx="8285929" cy="6884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26380" y="4798617"/>
              <a:ext cx="8285929" cy="6884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70530" y="6747799"/>
            <a:ext cx="8098546" cy="1712684"/>
            <a:chOff x="2826380" y="5501473"/>
            <a:chExt cx="8098546" cy="17126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26380" y="5501473"/>
              <a:ext cx="8098546" cy="17126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08350" y="4902490"/>
            <a:ext cx="8252452" cy="1511479"/>
            <a:chOff x="2903424" y="7532996"/>
            <a:chExt cx="8252452" cy="15114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03424" y="7532996"/>
              <a:ext cx="8252452" cy="15114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26380" y="2612537"/>
            <a:ext cx="7662614" cy="2023209"/>
            <a:chOff x="2826380" y="2612537"/>
            <a:chExt cx="7662614" cy="20232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26380" y="2612537"/>
              <a:ext cx="7662614" cy="202320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14286" y="4142857"/>
            <a:ext cx="5933333" cy="5904762"/>
            <a:chOff x="12114286" y="4142857"/>
            <a:chExt cx="5933333" cy="59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12114286" y="4142857"/>
              <a:ext cx="5933333" cy="59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095" y="4142857"/>
            <a:ext cx="5933333" cy="5904762"/>
            <a:chOff x="238095" y="4142857"/>
            <a:chExt cx="5933333" cy="59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238095" y="4142857"/>
              <a:ext cx="5933333" cy="59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74603" y="4142857"/>
            <a:ext cx="5936508" cy="5904762"/>
            <a:chOff x="6174603" y="4142857"/>
            <a:chExt cx="5936508" cy="59047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174603" y="4142857"/>
              <a:ext cx="5936508" cy="59047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763" y="6929103"/>
            <a:ext cx="3704762" cy="5809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57144" y="6929103"/>
            <a:ext cx="3704762" cy="5809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09525" y="6929103"/>
            <a:ext cx="3371429" cy="5809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43258" y="7755239"/>
            <a:ext cx="3790476" cy="15714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23693" y="3995122"/>
            <a:ext cx="3352381" cy="3352381"/>
            <a:chOff x="1623693" y="3995122"/>
            <a:chExt cx="3352381" cy="33523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3693" y="3995122"/>
              <a:ext cx="3352381" cy="335238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52381" y="4723810"/>
              <a:ext cx="1676190" cy="16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04762" y="4723810"/>
            <a:ext cx="1676190" cy="1676190"/>
            <a:chOff x="8304762" y="4723810"/>
            <a:chExt cx="1676190" cy="16761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76074" y="3995122"/>
              <a:ext cx="3352381" cy="335238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04762" y="4723810"/>
              <a:ext cx="1676190" cy="16761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57143" y="4723810"/>
            <a:ext cx="1676190" cy="1676190"/>
            <a:chOff x="14257143" y="4723810"/>
            <a:chExt cx="1676190" cy="16761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28455" y="3995122"/>
              <a:ext cx="3352381" cy="335238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57143" y="4723810"/>
              <a:ext cx="1676190" cy="167619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1356" y="7755239"/>
            <a:ext cx="3800000" cy="15714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86096" y="7755239"/>
            <a:ext cx="4200000" cy="9238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3564" y="1247602"/>
            <a:ext cx="13695238" cy="46476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982554" y="1341305"/>
            <a:ext cx="320607" cy="411076"/>
            <a:chOff x="8982554" y="1341305"/>
            <a:chExt cx="320607" cy="41107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47174" y="1150355"/>
              <a:ext cx="641213" cy="822151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82554" y="1341305"/>
              <a:ext cx="320607" cy="4110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674735" y="5053978"/>
            <a:ext cx="841186" cy="1015854"/>
            <a:chOff x="14674735" y="5053978"/>
            <a:chExt cx="841186" cy="101585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74735" y="5053978"/>
              <a:ext cx="841186" cy="10158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637441" y="4998533"/>
            <a:ext cx="1123565" cy="1081197"/>
            <a:chOff x="8637441" y="4998533"/>
            <a:chExt cx="1123565" cy="108119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37441" y="4998533"/>
              <a:ext cx="1123565" cy="10811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86684" y="5082207"/>
            <a:ext cx="836155" cy="959396"/>
            <a:chOff x="2786684" y="5082207"/>
            <a:chExt cx="836155" cy="9593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86684" y="5082207"/>
              <a:ext cx="836155" cy="9593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0</Words>
  <Application>Microsoft Office PowerPoint</Application>
  <PresentationFormat>사용자 지정</PresentationFormat>
  <Paragraphs>0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8</cp:revision>
  <dcterms:created xsi:type="dcterms:W3CDTF">2020-11-16T10:33:09Z</dcterms:created>
  <dcterms:modified xsi:type="dcterms:W3CDTF">2020-11-16T06:45:03Z</dcterms:modified>
</cp:coreProperties>
</file>